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345" r:id="rId163"/>
    <p:sldId id="343" r:id="rId164"/>
    <p:sldId id="344" r:id="rId1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23/05/2020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dialogo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per la nova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54086" y="397508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/>
              <a:t>pizione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/>
              <a:t>pizione</a:t>
            </a:r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provincie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Impostazione della fonte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dele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Ricupera</a:t>
            </a:r>
            <a:r>
              <a:rPr lang="pt-BR" sz="1600" dirty="0"/>
              <a:t> tutti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provincie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provincie</a:t>
            </a:r>
            <a:r>
              <a:rPr lang="pt-BR" sz="1600" dirty="0"/>
              <a:t> per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provincie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provincie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S</a:t>
            </a:r>
            <a:r>
              <a:rPr lang="it-IT" sz="1600" dirty="0"/>
              <a:t>oprecarica della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del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però non irraggiungibile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  <a:r>
              <a:rPr lang="it-IT" dirty="0"/>
              <a:t>tivo </a:t>
            </a:r>
          </a:p>
          <a:p>
            <a:pPr algn="ctr"/>
            <a:r>
              <a:rPr lang="it-IT" dirty="0"/>
              <a:t>(oppure non)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impostazione fonte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Pacchi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(Casela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ermette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ermette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pulsante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nel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6017</TotalTime>
  <Words>559</Words>
  <Application>Microsoft Office PowerPoint</Application>
  <PresentationFormat>Widescreen</PresentationFormat>
  <Paragraphs>157</Paragraphs>
  <Slides>164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164</vt:i4>
      </vt:variant>
    </vt:vector>
  </HeadingPairs>
  <TitlesOfParts>
    <vt:vector size="168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Visualizzazzione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Lettura e scrittura di dati</vt:lpstr>
      <vt:lpstr>Processi esterni</vt:lpstr>
      <vt:lpstr>Entity Framework</vt:lpstr>
      <vt:lpstr>Data Grid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nilson felipe matos mendes</cp:lastModifiedBy>
  <cp:revision>58</cp:revision>
  <dcterms:created xsi:type="dcterms:W3CDTF">2020-05-20T16:20:08Z</dcterms:created>
  <dcterms:modified xsi:type="dcterms:W3CDTF">2020-05-25T09:34:04Z</dcterms:modified>
</cp:coreProperties>
</file>